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7" r:id="rId4"/>
    <p:sldId id="268" r:id="rId5"/>
    <p:sldId id="265" r:id="rId6"/>
    <p:sldId id="266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2" y="15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hello_html_md0b4e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4" name="Picture 2" descr="C:\Users\admin\Desktop\a8930d2b97207cb00e750ebc87375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8" y="714348"/>
            <a:ext cx="2357454" cy="3152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143248" y="714348"/>
            <a:ext cx="3143272" cy="32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Начало нового 2019-2020 учебного года в детском саду - начало радостных сюрпризов,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удивительный и прекрасный праздник. После долгой разлуки, отдыха и путешествий с родителями, после летних развлечений дети вновь встречаются со своими друзьями и со своими воспитателями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8" y="4143372"/>
            <a:ext cx="5572164" cy="11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Начинается новая полоса в их жизни: занятия, беседы, праздники, помогающие лучше познать окружающий мир, чему-то научиться, узнать себя, определить свои интересы.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80" y="5357818"/>
            <a:ext cx="56436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Кто-то в этот день впервые пришел в садик, 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кто-то  бежал на встречу со своими друзьями,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 у ребят подготовительной к школе группы  –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 последний перед школой год – ответственный, насыщенный, сложный.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Мы поздравляем всех – родителей, детей, сотрудников нашего детского сада с этим праздником!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Этот день открывает новый учебный год.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он будет увлекательным, интересным и принесет новые знания, открытия и новых друзей!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md0b4e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-285784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70" y="357158"/>
            <a:ext cx="564674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2018- 2019 учебного года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04" y="857224"/>
            <a:ext cx="407196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 июне месяце в детском саду прошел итоговый педсовет на тему:  «Реализация годовых задач ДОУ в 2018/2019 учебном году» . 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 Заместитель заведующего по ВМР С. С. Касаева рассказала о выполнении годового плана. Она отметила, что годовой план выполнен на 99%. Все мероприятия – педагогические советы,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педчасы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, коллективные просмотры НОД и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деятельности, праздники и развлечения, спортивные мероприятия, конкурсы, выставки были отлично подготовлены и проведены вовремя. 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 Самым запоминающим мероприятием отметили открытое МО для педагогов района и кафедры ЮНЕСКО «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Тымбылло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»  в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полилингвальной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группе, подготовленное воспитателями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Цкаевой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Р. А.,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Тараевой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А. К.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  Воспитатели всех возрастных групп и узкие специалисты представили мониторинги по всем видам деятельности в ДОУ. Рассказали о  достигнутых результатах.</a:t>
            </a:r>
          </a:p>
          <a:p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   Методисты ДОУ отметили высокий профессионализм педагогов и поощрили их памятными грамотами.</a:t>
            </a:r>
          </a:p>
          <a:p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/>
          </a:p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85795" y="5357818"/>
            <a:ext cx="571503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        Учитывая результаты образовательной деятельности МБДОУ в 2018/2019учебном году,  перспективы развития дошкольного учреждения, педагогический коллектив утвердил такие годовые задачи на 2018/2019 учебный год:</a:t>
            </a:r>
          </a:p>
          <a:p>
            <a:pPr marL="342900" indent="-342900">
              <a:buAutoNum type="arabicParenR"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Формировать интерес и потребность в чтении, заложить основы полноценного восприятия и понимания художественной литературы через поиск и внедрение эффективных форм работы в образовательном пространстве учреждения.</a:t>
            </a:r>
          </a:p>
          <a:p>
            <a:pPr marL="342900" indent="-34290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2)      Совершенствовать работу с дошкольниками по развитию творческих, коммуникативных и речевых способностей через театрально- игровую деятельность</a:t>
            </a:r>
          </a:p>
          <a:p>
            <a:pPr marL="342900" indent="-34290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3)      Создание единого пространства развития ребенка в семье и ОУ, становление родителей полноценными участниками образовательного процесса посредством установления партнерских отношений с родителями каждого обучающегося. </a:t>
            </a:r>
          </a:p>
          <a:p>
            <a:pPr marL="342900" indent="-342900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7" name="Picture 3" descr="C:\Users\admin\Desktop\20190621_13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64719" y="1964513"/>
            <a:ext cx="4071966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md0b4e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8" y="57147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ВАШ ВОПРОС- НАШ ОТВЕТ!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04" y="1000100"/>
            <a:ext cx="585791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Кто такой учитель-дефектолог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 smtClean="0"/>
          </a:p>
          <a:p>
            <a:r>
              <a:rPr lang="ru-RU" sz="1200" b="1" i="1" dirty="0" smtClean="0"/>
              <a:t>        Учитель-дефектолог</a:t>
            </a:r>
            <a:r>
              <a:rPr lang="ru-RU" sz="1200" b="1" i="1" dirty="0" smtClean="0"/>
              <a:t> -  это специалист в области изучения, обучения, воспитания и социализации детей с недостатками в развитии. Иными словами, учитель-дефектолог в узком смысле - это коррекционный педагог.</a:t>
            </a:r>
          </a:p>
          <a:p>
            <a:r>
              <a:rPr lang="ru-RU" sz="1200" b="1" i="1" dirty="0" smtClean="0"/>
              <a:t>         Учитель-дефектолог</a:t>
            </a:r>
            <a:r>
              <a:rPr lang="ru-RU" sz="1200" b="1" i="1" dirty="0" smtClean="0"/>
              <a:t> -  это педагог, который поможет Вашему ребёнку познать всё или почти всё из того, что он должен знать по возрасту, но не успел в силу особенности своего развития. Дефектолог поможет компенсировать недостатки в развитии ребёнка</a:t>
            </a:r>
            <a:r>
              <a:rPr lang="ru-RU" sz="1200" b="1" i="1" dirty="0" smtClean="0"/>
              <a:t>.</a:t>
            </a:r>
          </a:p>
          <a:p>
            <a:r>
              <a:rPr lang="ru-RU" sz="1200" b="1" i="1" dirty="0" smtClean="0"/>
              <a:t>        </a:t>
            </a:r>
            <a:r>
              <a:rPr lang="ru-RU" sz="1200" b="1" i="1" dirty="0" smtClean="0"/>
              <a:t>Он умеет преподнести программный материал исходя из особенностей ребёнка, из того, насколько у него развиты те или иные познавательные процессы</a:t>
            </a:r>
            <a:r>
              <a:rPr lang="ru-RU" sz="1200" b="1" i="1" dirty="0" smtClean="0"/>
              <a:t>.</a:t>
            </a:r>
          </a:p>
          <a:p>
            <a:r>
              <a:rPr lang="ru-RU" sz="1200" b="1" i="1" dirty="0" smtClean="0"/>
              <a:t>  </a:t>
            </a:r>
          </a:p>
          <a:p>
            <a:r>
              <a:rPr lang="ru-RU" sz="1200" b="1" i="1" dirty="0" smtClean="0"/>
              <a:t>         Цель </a:t>
            </a:r>
            <a:r>
              <a:rPr lang="ru-RU" sz="1200" b="1" i="1" dirty="0" smtClean="0"/>
              <a:t>работы учителя-дефектолога – компенсация дефекта и адаптация детей в различных жизненных сферах: социальной, учебной, бытовой.</a:t>
            </a:r>
          </a:p>
          <a:p>
            <a:r>
              <a:rPr lang="ru-RU" sz="1200" b="1" i="1" dirty="0" smtClean="0"/>
              <a:t>Основные задачи:</a:t>
            </a:r>
          </a:p>
          <a:p>
            <a:r>
              <a:rPr lang="ru-RU" sz="1200" b="1" i="1" dirty="0" smtClean="0"/>
              <a:t>          Во-первых</a:t>
            </a:r>
            <a:r>
              <a:rPr lang="ru-RU" sz="1200" b="1" i="1" dirty="0" smtClean="0"/>
              <a:t>, дефектолог проводит полное и подробное обследование каждого ребенка на предмет особенностей его речевого, познавательного и социального развития, в процессе которого он определяет способности ребенка к обучению и к игре, что помогает ему организовать работу с этим ребенком так</a:t>
            </a:r>
            <a:r>
              <a:rPr lang="ru-RU" sz="1200" b="1" i="1" dirty="0" smtClean="0"/>
              <a:t>,</a:t>
            </a:r>
          </a:p>
          <a:p>
            <a:r>
              <a:rPr lang="ru-RU" sz="1200" b="1" i="1" dirty="0" smtClean="0"/>
              <a:t> </a:t>
            </a:r>
            <a:r>
              <a:rPr lang="ru-RU" sz="1200" b="1" i="1" dirty="0" smtClean="0"/>
              <a:t>чтобы максимально компенсировать и подкорректировать выявленные недостатки развития.</a:t>
            </a:r>
          </a:p>
          <a:p>
            <a:r>
              <a:rPr lang="ru-RU" sz="1200" b="1" i="1" dirty="0" smtClean="0"/>
              <a:t>         Во-вторых</a:t>
            </a:r>
            <a:r>
              <a:rPr lang="ru-RU" sz="1200" b="1" i="1" dirty="0" smtClean="0"/>
              <a:t>, дефектолог проводит специальные коррекционные подгрупповые и индивидуальные занятия, повышает познавательную активность детей и при этом развивает основные психические процессы, такие как мышление, воображение, внимание, любознательность, память, восприятие.</a:t>
            </a:r>
          </a:p>
          <a:p>
            <a:r>
              <a:rPr lang="ru-RU" sz="1200" b="1" i="1" dirty="0" smtClean="0"/>
              <a:t>       В-третьих</a:t>
            </a:r>
            <a:r>
              <a:rPr lang="ru-RU" sz="1200" b="1" i="1" dirty="0" smtClean="0"/>
              <a:t>, учитель-дефектолог участвует в методической работе ДОУ, взаимодействуя с администрацией, воспитателями, </a:t>
            </a:r>
            <a:r>
              <a:rPr lang="ru-RU" sz="1200" b="1" i="1" dirty="0" err="1" smtClean="0"/>
              <a:t>тьюторами</a:t>
            </a:r>
            <a:r>
              <a:rPr lang="ru-RU" sz="1200" b="1" i="1" dirty="0" smtClean="0"/>
              <a:t>, мед. персоналом и другими узкими специалистами.</a:t>
            </a:r>
          </a:p>
          <a:p>
            <a:r>
              <a:rPr lang="ru-RU" sz="1200" b="1" i="1" dirty="0" smtClean="0"/>
              <a:t>        В-четвёртых</a:t>
            </a:r>
            <a:r>
              <a:rPr lang="ru-RU" sz="1200" b="1" i="1" dirty="0" smtClean="0"/>
              <a:t>, ведёт работу с родителями</a:t>
            </a:r>
            <a:r>
              <a:rPr lang="ru-RU" sz="1200" b="1" i="1" dirty="0" smtClean="0"/>
              <a:t>.</a:t>
            </a:r>
          </a:p>
          <a:p>
            <a:endParaRPr lang="ru-RU" sz="1200" b="1" i="1" dirty="0" smtClean="0"/>
          </a:p>
          <a:p>
            <a:r>
              <a:rPr lang="ru-RU" sz="1200" b="1" i="1" dirty="0" smtClean="0"/>
              <a:t>       В </a:t>
            </a:r>
            <a:r>
              <a:rPr lang="ru-RU" sz="1200" b="1" i="1" dirty="0" smtClean="0"/>
              <a:t>практической деятельности учителя-дефектолога преобладают индивидуальные занятия, так как они позволяют максимально учесть индивидуальные особенности каждого ребенка, увидеть специфические отклонения в развитии и подобрать методические приемы для </a:t>
            </a:r>
            <a:r>
              <a:rPr lang="ru-RU" sz="1200" b="1" i="1" dirty="0" smtClean="0"/>
              <a:t>их преодоления.</a:t>
            </a:r>
          </a:p>
          <a:p>
            <a:r>
              <a:rPr lang="ru-RU" sz="1200" b="1" i="1" dirty="0" smtClean="0"/>
              <a:t> </a:t>
            </a:r>
            <a:r>
              <a:rPr lang="ru-RU" sz="1200" b="1" i="1" dirty="0" smtClean="0"/>
              <a:t>      В нашем детском </a:t>
            </a:r>
            <a:r>
              <a:rPr lang="ru-RU" sz="1200" b="1" i="1" dirty="0" smtClean="0"/>
              <a:t>саду </a:t>
            </a:r>
            <a:r>
              <a:rPr lang="ru-RU" sz="1200" b="1" i="1" dirty="0" smtClean="0"/>
              <a:t> вам окажет помощь специалист </a:t>
            </a:r>
            <a:r>
              <a:rPr lang="ru-RU" sz="1200" b="1" i="1" dirty="0" err="1" smtClean="0"/>
              <a:t>Азиева</a:t>
            </a:r>
            <a:r>
              <a:rPr lang="ru-RU" sz="1200" b="1" i="1" dirty="0" smtClean="0"/>
              <a:t> Тамара</a:t>
            </a:r>
          </a:p>
          <a:p>
            <a:endParaRPr lang="ru-RU" sz="12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md0b4e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357693" cy="15716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90" y="214282"/>
            <a:ext cx="40463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ВЫПУСК №8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Редакторы: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Азиева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Гугкаева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А. 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hello_html_md0b4e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00042" y="1303870"/>
            <a:ext cx="6000792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Воскобовича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(двухцветный) или 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квадрат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 этой игры имеется множество «народных» названий – «Кленовый листок», «Косынка», «Вечное оригами».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И, действительно, он похож на многоразовый квадрат для оригами. Обратите внимание, на тканевую основу наклеены треугольники из плотного картона. Квадрат можно сгибать по любой линии между треугольниками.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Вы уже заметили, стороны квадрата разных цветов (зеленая и красная).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Автором предлагается собирать из квадрата различные фигуры (складывая квадрат по линиям сгиба, до получения нужной фигуры), которые можно найти в приложении, где приведена пошаговая инструкция по сборке 19 фигур, а, благодаря своей фантазии, воображению, Вы можете придумать свою фигуру.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простой вариант игры. Игру можно начинать использовать в работе с двухлетними детьми.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Рисунок 2" descr="воскобо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0143">
            <a:off x="794583" y="6148116"/>
            <a:ext cx="2057400" cy="154305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00025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Тома\Desktop\воскобович 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799308">
            <a:off x="4140113" y="5879784"/>
            <a:ext cx="1666875" cy="20265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57364" y="642910"/>
            <a:ext cx="299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ИНТЕРЕСНО!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hello_html_md0b4e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0042" y="312583"/>
            <a:ext cx="5857916" cy="8402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Адаптация к детскому саду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Оставляя ребенка в детском саду, родители беспокоятся, как он проведет день без них. Это нормальная реакция, ведь кроха остается с чужими людьми. К тому же, нежелание малыша заходить в группу, слезы, просьбы забрать его немедленно домой любую маму заставят волноваться. Поэтому хотим поделиться важными рекомендациями, как облегчить ребенку период адаптации.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Соблюдайте самое важное правило: спокойная мама — спокойный ребенок. Отдавая сына или дочку воспитателю, пытайтесь сохранять спокойствие, потому что дети очень хорошо чувствуют эмоциональное состояние. Если мама привела ребенка, раздела и все время оттягивает момент расставания, она дает повод малышу для страха и волнений. Совет: настройте себя на расставание заранее, помните, что это неизбежно. Переодели ребенка, поцеловали, пообещали, что обязательно заберете его из детского сада и быстренько ушли — вот правильный алгоритм действий в первые дни.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Время нахождения в детском саду увеличивайте постепенно. В период адаптации оставлять ребенка 1,5-3 лет в детском саду на целый день не рекомендуется. Начать нужно всего лишь с пары часов в день с постепенным увеличением времени пребывания. Одну-две недели малыша нужно забирать после обеда, потом после дневного сна и еще через несколько дней попытаться оставлять уже на целый день.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Посещайте детский сад регулярно. Чтобы ребенок быстрее адаптировался, нужно водить его в детсад каждый день. Только болезнь может стать веской причиной непосещения ДОУ.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Придумайте «ритуал прощания» с ребенком. Долгих прощаний не устраивайте, уверенно говорите, когда заберете ребенка домой (после обеда, сна, вечером), целуете в щеку, обнимаете, машете рукой и уходите.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Дайте ребенку «оберег» — вещь, которая будет напоминать ему о доме, например, фотографию, мамин шарфик, мягкую игрушку.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Никогда не обсуждайте то, что не устраивает вас в детском саду при ребенке.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пугать ребенка. Часто родители пугают своих детей детсадом: «Вот не будешь слушаться меня — пойдешь завтра в садик». Задумайтесь, разве место, которым пугают, способно вызвать позитивные эмоции?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наказывать за слезы при расставании. Никогда не сердитесь на ребенка за то, что он не хочет идти в детсад и плачет. Это вполне нормальная реакция для детей 2-3 лет. Лучше поцелуйте, обнимите его и еще разок уверьте, что вы его очень любите и обязательно заберете из детсада.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обещать ребенку то, что потом не сможете выполнить. Например, если мама сказала, что заберет сразу после обеда, то она должна так и поступить. Из-за не выполненного обещания у детей часто случаются истерики. Как же тут не плакать, если мама обещала и не пришла, может она собирается оставить в садике на ночь. Таким образом можно навсегда потерять доверие ребенка.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Удачи вам!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ello_html_md0b4e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3088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04" y="375538"/>
            <a:ext cx="6111253" cy="83099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сентября-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дошкольного работника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42" y="1142976"/>
            <a:ext cx="57864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Дошкольный возраст — особенно важный и ответственный период в жизни ребенка, в этом возрасте формируется личность, и закладываются основы здоровья.   Благополучное детство и дальнейшая судьба каждого ребенка зависит от мудрости воспитателя, его терпения, внимания к внутреннему миру ребенка. </a:t>
            </a:r>
          </a:p>
          <a:p>
            <a:pPr marL="0" lvl="1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С помощью своих воспитателей дошкольники познают секреты окружающего мира, учатся любить и беречь свою Родину.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80" y="1643042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04" y="4857752"/>
            <a:ext cx="34290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праздником, коллеги дорогие!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Пускай за труд воздастся всем добром,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 ваши дни, от счастья золотые,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Наполнятся любовью и теплом!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 ниве воспитания желаю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Побед, успехов, добрых новостей,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Творить добро, и горечи не зная,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Наполнить мир улыбками детей!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Пусть радость ваши будни озаряет,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Исполнятся заветные мечты,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 впереди уверенно сияет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Звезда надежды, веры и любви!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Работайте старательно, умело,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Энергии вам, мудрости, тепла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 творчески, внимательно и смело,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Откройте детям души и сердца!</a:t>
            </a:r>
          </a:p>
          <a:p>
            <a:endParaRPr lang="ru-RU" sz="1400" i="1" dirty="0"/>
          </a:p>
        </p:txBody>
      </p:sp>
      <p:pic>
        <p:nvPicPr>
          <p:cNvPr id="1026" name="Picture 2" descr="C:\Users\admin\Desktop\IMG-20190828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29" y="2898623"/>
            <a:ext cx="2634743" cy="1890488"/>
          </a:xfrm>
          <a:prstGeom prst="rect">
            <a:avLst/>
          </a:prstGeom>
          <a:noFill/>
        </p:spPr>
      </p:pic>
      <p:pic>
        <p:nvPicPr>
          <p:cNvPr id="1027" name="Picture 3" descr="C:\Users\admin\Desktop\IMG-20190828-WA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9990" y="2928926"/>
            <a:ext cx="2538264" cy="1857388"/>
          </a:xfrm>
          <a:prstGeom prst="rect">
            <a:avLst/>
          </a:prstGeom>
          <a:noFill/>
        </p:spPr>
      </p:pic>
      <p:pic>
        <p:nvPicPr>
          <p:cNvPr id="1028" name="Picture 4" descr="C:\Users\admin\Desktop\IMG-20190828-WA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500694"/>
            <a:ext cx="3000396" cy="3094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583</Words>
  <Application>Microsoft Office PowerPoint</Application>
  <PresentationFormat>Экран (4:3)</PresentationFormat>
  <Paragraphs>74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2019-08-25T15:56:20Z</dcterms:created>
  <dcterms:modified xsi:type="dcterms:W3CDTF">2019-08-31T04:14:57Z</dcterms:modified>
</cp:coreProperties>
</file>